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5"/>
  </p:notesMasterIdLst>
  <p:sldIdLst>
    <p:sldId id="280" r:id="rId2"/>
    <p:sldId id="260" r:id="rId3"/>
    <p:sldId id="291" r:id="rId4"/>
    <p:sldId id="256" r:id="rId5"/>
    <p:sldId id="292" r:id="rId6"/>
    <p:sldId id="272" r:id="rId7"/>
    <p:sldId id="273" r:id="rId8"/>
    <p:sldId id="269" r:id="rId9"/>
    <p:sldId id="274" r:id="rId10"/>
    <p:sldId id="275" r:id="rId11"/>
    <p:sldId id="257" r:id="rId12"/>
    <p:sldId id="276" r:id="rId13"/>
    <p:sldId id="281" r:id="rId14"/>
    <p:sldId id="282" r:id="rId15"/>
    <p:sldId id="270" r:id="rId16"/>
    <p:sldId id="278" r:id="rId17"/>
    <p:sldId id="283" r:id="rId18"/>
    <p:sldId id="277" r:id="rId19"/>
    <p:sldId id="285" r:id="rId20"/>
    <p:sldId id="286" r:id="rId21"/>
    <p:sldId id="288" r:id="rId22"/>
    <p:sldId id="289" r:id="rId23"/>
    <p:sldId id="293" r:id="rId24"/>
  </p:sldIdLst>
  <p:sldSz cx="12192000" cy="6858000"/>
  <p:notesSz cx="6858000" cy="9144000"/>
  <p:embeddedFontLst>
    <p:embeddedFont>
      <p:font typeface="나눔스퀘어_ac Bold" panose="020B0600000101010101" pitchFamily="50" charset="-127"/>
      <p:bold r:id="rId26"/>
    </p:embeddedFont>
    <p:embeddedFont>
      <p:font typeface="나눔스퀘어_ac ExtraBold" panose="020B0600000101010101" pitchFamily="50" charset="-127"/>
      <p:bold r:id="rId27"/>
    </p:embeddedFont>
    <p:embeddedFont>
      <p:font typeface="배달의민족 도현" panose="020B0600000101010101" pitchFamily="50" charset="-127"/>
      <p:regular r:id="rId28"/>
    </p:embeddedFont>
    <p:embeddedFont>
      <p:font typeface="Pretendard Variable Medium" panose="00000500000000000000" pitchFamily="2" charset="-127"/>
      <p:regular r:id="rId29"/>
    </p:embeddedFont>
    <p:embeddedFont>
      <p:font typeface="Pretendard Variable SemiBold" panose="00000500000000000000" pitchFamily="2" charset="-127"/>
      <p:bold r:id="rId30"/>
    </p:embeddedFont>
    <p:embeddedFont>
      <p:font typeface="닉스곤체 B 2.0" panose="020B0600000101010101" pitchFamily="50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19" userDrawn="1">
          <p15:clr>
            <a:srgbClr val="A4A3A4"/>
          </p15:clr>
        </p15:guide>
        <p15:guide id="4" pos="121" userDrawn="1">
          <p15:clr>
            <a:srgbClr val="A4A3A4"/>
          </p15:clr>
        </p15:guide>
        <p15:guide id="5" orient="horz" pos="3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8434"/>
    <a:srgbClr val="FFFFFF"/>
    <a:srgbClr val="F5F4F1"/>
    <a:srgbClr val="EEEFF0"/>
    <a:srgbClr val="008FFA"/>
    <a:srgbClr val="4C6327"/>
    <a:srgbClr val="1C0600"/>
    <a:srgbClr val="2C3E50"/>
    <a:srgbClr val="054618"/>
    <a:srgbClr val="483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69" autoAdjust="0"/>
    <p:restoredTop sz="94660"/>
  </p:normalViewPr>
  <p:slideViewPr>
    <p:cSldViewPr snapToGrid="0">
      <p:cViewPr>
        <p:scale>
          <a:sx n="75" d="100"/>
          <a:sy n="75" d="100"/>
        </p:scale>
        <p:origin x="1142" y="226"/>
      </p:cViewPr>
      <p:guideLst>
        <p:guide orient="horz" pos="2160"/>
        <p:guide pos="3840"/>
        <p:guide orient="horz" pos="119"/>
        <p:guide pos="121"/>
        <p:guide orient="horz" pos="3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8A8800-6076-4997-8372-D999EB0ADB0C}" type="datetimeFigureOut">
              <a:rPr lang="ko-KR" altLang="en-US" smtClean="0"/>
              <a:t>2022-07-20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6E4A-7362-4389-8440-14F3D975C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81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CD83F-DE64-9034-8464-74595F845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BB8A9D-1325-6F70-3F90-ABF8C112A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34D0FF-CD3D-4621-6E25-9A7873CBD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C33D1-66A8-43FE-A41B-9423EABBE131}" type="datetime1">
              <a:rPr lang="ko-KR" altLang="en-US" smtClean="0"/>
              <a:t>2022-07-20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B0DE9F-50AF-C6E6-A06B-89AAD5DDF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1D6CD5-CFEA-95C4-256A-3B960986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4E6C-C046-42C6-B352-446AC2962C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778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08B11-943C-9AD2-D56F-AC7F1FBDF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07C307-7040-E51A-B408-25DBE782E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052F9-B723-80A4-06C6-7AD5DCEC5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CEEA1-201B-4347-806E-80A2C395CDA8}" type="datetime1">
              <a:rPr lang="ko-KR" altLang="en-US" smtClean="0"/>
              <a:t>2022-07-20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2E836-890B-6BE7-B45F-97CBAC59E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45DC9-20E9-E06C-6B08-631455EBD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4E6C-C046-42C6-B352-446AC2962C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943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CCC65F-F884-A769-E7FC-A8E7D26FEA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F468D9-E384-2D0D-CE4E-BD33DF275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FC6427-123A-6996-64A6-017E7EC45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077B-0851-43C5-B5C6-DD2330891642}" type="datetime1">
              <a:rPr lang="ko-KR" altLang="en-US" smtClean="0"/>
              <a:t>2022-07-20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456AF-7DEB-27B9-267E-27BD3054F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E06120-9211-4100-90B0-BD64C42E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4E6C-C046-42C6-B352-446AC2962C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287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D164B-15FC-3D8E-558C-77A70C381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26FC7A-D61C-FA8D-5C87-53CA9C783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E59D4A-EE9B-1017-4169-10229731C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5B2FC-3B16-4C9C-8785-DFE6E30F6179}" type="datetime1">
              <a:rPr lang="ko-KR" altLang="en-US" smtClean="0"/>
              <a:t>2022-07-20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7EFE20-8D72-1CC4-E3D5-22D615891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F76903-A7D3-5972-38D2-D2D6753F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4E6C-C046-42C6-B352-446AC2962C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594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3501A4-8138-DCF3-D8AB-A3267CC66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39F15F-D072-874C-23F2-AF21B0F77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55C79F-7E79-D18C-8D88-9DC3F2CF5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DC8E6-3DC2-4D52-9DCF-294EA2926013}" type="datetime1">
              <a:rPr lang="ko-KR" altLang="en-US" smtClean="0"/>
              <a:t>2022-07-20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A5904-63AF-5050-9B98-E6C2FBC29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A1C6FE-378C-7675-9D8C-A120BF980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4E6C-C046-42C6-B352-446AC2962C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970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A5797-1A1D-1550-3742-A38B33DA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E93805-ECEA-F504-2535-5A1E5A026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08A95F-8DC0-9655-E5AB-043656E27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F35FBC-4C53-63AC-4D42-7864CBA4B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B7474-6A2B-41D2-AD12-1AD39E386CE6}" type="datetime1">
              <a:rPr lang="ko-KR" altLang="en-US" smtClean="0"/>
              <a:t>2022-07-20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9133DF-88E0-FF90-B9E1-705C3FCF0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10F5CE-3829-C2F7-52F4-B57DC4A2D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4E6C-C046-42C6-B352-446AC2962C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074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F8133-A4B5-6F7D-176B-097025E8C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87F67B-1AF2-B428-08E5-41AFEA806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727D41-F6B8-3C34-2990-1068F3664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6CB768-49DA-B187-0029-539BF0C425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2B5DD2-3568-D005-F3B6-67D5CAE438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BC6970-6DF5-7BB5-039E-1659176A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FFF88-CF69-4CF9-82EF-99BB967D08D1}" type="datetime1">
              <a:rPr lang="ko-KR" altLang="en-US" smtClean="0"/>
              <a:t>2022-07-20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A26381-58C8-B8F8-9569-D266379CA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C0DE60-7040-98CF-A425-C12FAACD4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4E6C-C046-42C6-B352-446AC2962C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310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60A91-A352-81C8-551C-72FD30E8C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3438D2-7F62-C2B2-0C22-3AA415CF8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6AE6D-F53A-4924-92BC-547F370BDDE9}" type="datetime1">
              <a:rPr lang="ko-KR" altLang="en-US" smtClean="0"/>
              <a:t>2022-07-20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490209-445C-31DC-6317-A5C034E2E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ACB8A4-4502-76EA-E838-92E3205EF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4E6C-C046-42C6-B352-446AC2962C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770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1660DB-BFD7-A735-CC57-A27888BD1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B0059-6D70-41AA-810E-16D33BB9DA5C}" type="datetime1">
              <a:rPr lang="ko-KR" altLang="en-US" smtClean="0"/>
              <a:t>2022-07-20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A64FE9-3576-5418-9744-C44DBDBEF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B9D40F-65D0-7B5B-910D-7015A0AD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4E6C-C046-42C6-B352-446AC2962C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333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C8089-3149-028B-447F-F1213A4E5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6CA34-C5A3-1EC0-03A1-6F1052BB3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F29F15-B3C9-986B-035F-27CC05157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D060FD-259D-6F95-9C8E-5B08DF675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08C49-C3A0-4E78-AC6C-EDC6BB30B6FC}" type="datetime1">
              <a:rPr lang="ko-KR" altLang="en-US" smtClean="0"/>
              <a:t>2022-07-20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D551FC-A5EC-AC02-4C51-28522EB7E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E57643-3C9B-E755-2586-AEF76F87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4E6C-C046-42C6-B352-446AC2962C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74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DE00D-E86D-9C68-FE73-558CC187C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D4A3C9-B1A6-6D07-DFCA-59B12D7D4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FFAF95-BED7-14A7-2956-E10AED096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6DAA8F-B63B-67D5-9069-BE209BB52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F8EF9-41F2-43C5-A957-9DD8B516B3FF}" type="datetime1">
              <a:rPr lang="ko-KR" altLang="en-US" smtClean="0"/>
              <a:t>2022-07-20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A86625-07A3-5763-6755-3AA14C665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85A021-740C-EAB7-C3AB-49810572A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4E6C-C046-42C6-B352-446AC2962C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553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8489FD-A252-19D8-7413-546A3CF79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D5386A-57CA-AE06-D5EB-BF0559C9D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08A32D-C904-7972-74DA-67C5654C40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6D231-EC5E-4F6D-8D71-0D81172DDE56}" type="datetime1">
              <a:rPr lang="ko-KR" altLang="en-US" smtClean="0"/>
              <a:t>2022-07-20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E25E38-C9E6-23C4-AA01-54DE4C61B3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371419-93B5-B470-A219-2F76B0E96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D4E6C-C046-42C6-B352-446AC2962C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702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5D717F-533B-07C4-0001-98D57C9AE7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05" b="15987"/>
          <a:stretch/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66F83D1-F7C5-4562-D287-BB61C1C276B7}"/>
              </a:ext>
            </a:extLst>
          </p:cNvPr>
          <p:cNvSpPr/>
          <p:nvPr/>
        </p:nvSpPr>
        <p:spPr>
          <a:xfrm>
            <a:off x="0" y="0"/>
            <a:ext cx="12222480" cy="6858000"/>
          </a:xfrm>
          <a:prstGeom prst="rect">
            <a:avLst/>
          </a:prstGeom>
          <a:solidFill>
            <a:srgbClr val="1C06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02F8243-145C-1A6C-9E60-0803AC540019}"/>
              </a:ext>
            </a:extLst>
          </p:cNvPr>
          <p:cNvGrpSpPr/>
          <p:nvPr/>
        </p:nvGrpSpPr>
        <p:grpSpPr>
          <a:xfrm>
            <a:off x="6385560" y="2321004"/>
            <a:ext cx="5806440" cy="1107996"/>
            <a:chOff x="15240" y="3105834"/>
            <a:chExt cx="5919152" cy="11079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886A4B-6FD5-71A2-BB87-D8E856333230}"/>
                </a:ext>
              </a:extLst>
            </p:cNvPr>
            <p:cNvSpPr txBox="1"/>
            <p:nvPr/>
          </p:nvSpPr>
          <p:spPr>
            <a:xfrm>
              <a:off x="15240" y="3105834"/>
              <a:ext cx="5919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실전 빅데이터 분석 프로젝트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1CE624-F3DE-A56F-8AAC-511CD587D007}"/>
                </a:ext>
              </a:extLst>
            </p:cNvPr>
            <p:cNvSpPr txBox="1"/>
            <p:nvPr/>
          </p:nvSpPr>
          <p:spPr>
            <a:xfrm>
              <a:off x="3976052" y="3752165"/>
              <a:ext cx="1752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-</a:t>
              </a:r>
              <a:r>
                <a:rPr lang="ko-KR" altLang="en-US" sz="24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캐글잘하조</a:t>
              </a:r>
              <a:endPara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2305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39DBD37-B202-4708-1649-318FC288B6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r="1093" b="2563"/>
          <a:stretch/>
        </p:blipFill>
        <p:spPr>
          <a:xfrm>
            <a:off x="1417628" y="1263662"/>
            <a:ext cx="9356744" cy="16268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F13E70-3127-C971-4BB8-206712E634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7629" y="3581400"/>
            <a:ext cx="9356744" cy="16708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4DC148-8B3B-6D7D-B65C-58F5D609D6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33" t="31527" r="2704" b="57121"/>
          <a:stretch/>
        </p:blipFill>
        <p:spPr>
          <a:xfrm>
            <a:off x="8947230" y="2166386"/>
            <a:ext cx="2409176" cy="398204"/>
          </a:xfrm>
          <a:prstGeom prst="rect">
            <a:avLst/>
          </a:prstGeom>
          <a:ln w="28575">
            <a:solidFill>
              <a:srgbClr val="4C6327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7DE1D2-39D3-E3BC-DD0D-60641884EA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7" t="32228" r="1629" b="56068"/>
          <a:stretch/>
        </p:blipFill>
        <p:spPr>
          <a:xfrm>
            <a:off x="8947230" y="4537354"/>
            <a:ext cx="2409176" cy="398204"/>
          </a:xfrm>
          <a:prstGeom prst="rect">
            <a:avLst/>
          </a:prstGeom>
          <a:ln w="28575">
            <a:solidFill>
              <a:srgbClr val="4C6327"/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F0C889-E996-F6DA-3AEC-0513F4A2D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4E6C-C046-42C6-B352-446AC2962C9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115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A65DBE1-CE11-12DB-CA2D-814F4BDC3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05" y="2431999"/>
            <a:ext cx="3683189" cy="19940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06FB7B-7041-5080-F9FD-757F8F557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" t="35562" b="2822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2F96FB1-E1CF-C288-E75F-FA321BBA7839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 FOREST</a:t>
            </a:r>
          </a:p>
          <a:p>
            <a:pPr algn="ctr"/>
            <a:endParaRPr lang="en-US" altLang="ko-KR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ko-KR" altLang="en-US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84443E-BC6D-DC20-DBDF-ECD52FA45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4E6C-C046-42C6-B352-446AC2962C9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020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C3C943-CB84-65BB-7619-BA55877AA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4E6C-C046-42C6-B352-446AC2962C92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4EE847-E762-0E5C-8D5F-DCB3BD8F4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290" y="1752362"/>
            <a:ext cx="9147419" cy="335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64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C3C943-CB84-65BB-7619-BA55877AA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4E6C-C046-42C6-B352-446AC2962C92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3C70FF-6C22-5AFC-E4D6-F91B38EFD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613" y="1482884"/>
            <a:ext cx="9390773" cy="389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52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C3C943-CB84-65BB-7619-BA55877AA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4E6C-C046-42C6-B352-446AC2962C92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281030-D989-248E-5446-C62B2CBC7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49" y="3911183"/>
            <a:ext cx="9523099" cy="16738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35E57D-800B-EF6C-A427-9D2C2D058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450" y="1272923"/>
            <a:ext cx="9523099" cy="16738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94D529-EBF5-0388-84C1-32FFDF02F8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617" t="26380" r="1910" b="56208"/>
          <a:stretch/>
        </p:blipFill>
        <p:spPr>
          <a:xfrm>
            <a:off x="9192749" y="2012250"/>
            <a:ext cx="2190168" cy="46315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04B733-8AA0-1BBA-23F5-50F24D5E6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934" t="26511" r="1601" b="57487"/>
          <a:stretch/>
        </p:blipFill>
        <p:spPr>
          <a:xfrm>
            <a:off x="9301185" y="4648165"/>
            <a:ext cx="2052616" cy="46315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637152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3A2B36-7142-697C-150A-D2C3D8843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ECD89D-0124-C132-6778-8EA69BD9407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XGBoost</a:t>
            </a:r>
            <a:endParaRPr lang="ko-KR" altLang="en-US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6AED96-B449-A442-C058-4D63F5DF4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4E6C-C046-42C6-B352-446AC2962C9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495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5D5EC74-5326-6773-0BC2-689CFFA52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" r="169" b="52531"/>
          <a:stretch/>
        </p:blipFill>
        <p:spPr>
          <a:xfrm>
            <a:off x="2013527" y="3213649"/>
            <a:ext cx="8164946" cy="2898611"/>
          </a:xfrm>
          <a:custGeom>
            <a:avLst/>
            <a:gdLst>
              <a:gd name="connsiteX0" fmla="*/ 529402 w 8164946"/>
              <a:gd name="connsiteY0" fmla="*/ 0 h 2898611"/>
              <a:gd name="connsiteX1" fmla="*/ 7635544 w 8164946"/>
              <a:gd name="connsiteY1" fmla="*/ 0 h 2898611"/>
              <a:gd name="connsiteX2" fmla="*/ 8164946 w 8164946"/>
              <a:gd name="connsiteY2" fmla="*/ 529402 h 2898611"/>
              <a:gd name="connsiteX3" fmla="*/ 8164946 w 8164946"/>
              <a:gd name="connsiteY3" fmla="*/ 2369210 h 2898611"/>
              <a:gd name="connsiteX4" fmla="*/ 7742237 w 8164946"/>
              <a:gd name="connsiteY4" fmla="*/ 2887857 h 2898611"/>
              <a:gd name="connsiteX5" fmla="*/ 7635554 w 8164946"/>
              <a:gd name="connsiteY5" fmla="*/ 2898611 h 2898611"/>
              <a:gd name="connsiteX6" fmla="*/ 529392 w 8164946"/>
              <a:gd name="connsiteY6" fmla="*/ 2898611 h 2898611"/>
              <a:gd name="connsiteX7" fmla="*/ 422709 w 8164946"/>
              <a:gd name="connsiteY7" fmla="*/ 2887857 h 2898611"/>
              <a:gd name="connsiteX8" fmla="*/ 0 w 8164946"/>
              <a:gd name="connsiteY8" fmla="*/ 2369210 h 2898611"/>
              <a:gd name="connsiteX9" fmla="*/ 0 w 8164946"/>
              <a:gd name="connsiteY9" fmla="*/ 529402 h 2898611"/>
              <a:gd name="connsiteX10" fmla="*/ 529402 w 8164946"/>
              <a:gd name="connsiteY10" fmla="*/ 0 h 289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64946" h="2898611">
                <a:moveTo>
                  <a:pt x="529402" y="0"/>
                </a:moveTo>
                <a:lnTo>
                  <a:pt x="7635544" y="0"/>
                </a:lnTo>
                <a:cubicBezTo>
                  <a:pt x="7927925" y="0"/>
                  <a:pt x="8164946" y="237021"/>
                  <a:pt x="8164946" y="529402"/>
                </a:cubicBezTo>
                <a:lnTo>
                  <a:pt x="8164946" y="2369210"/>
                </a:lnTo>
                <a:cubicBezTo>
                  <a:pt x="8164946" y="2625044"/>
                  <a:pt x="7983477" y="2838492"/>
                  <a:pt x="7742237" y="2887857"/>
                </a:cubicBezTo>
                <a:lnTo>
                  <a:pt x="7635554" y="2898611"/>
                </a:lnTo>
                <a:lnTo>
                  <a:pt x="529392" y="2898611"/>
                </a:lnTo>
                <a:lnTo>
                  <a:pt x="422709" y="2887857"/>
                </a:lnTo>
                <a:cubicBezTo>
                  <a:pt x="181469" y="2838492"/>
                  <a:pt x="0" y="2625044"/>
                  <a:pt x="0" y="2369210"/>
                </a:cubicBezTo>
                <a:lnTo>
                  <a:pt x="0" y="529402"/>
                </a:lnTo>
                <a:cubicBezTo>
                  <a:pt x="0" y="237021"/>
                  <a:pt x="237021" y="0"/>
                  <a:pt x="529402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604BA2A-B298-ABE5-19DA-EFB4B3BFB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4E6C-C046-42C6-B352-446AC2962C92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7FFB61-5749-0E97-6E96-1FB0B63DC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218" y="1140975"/>
            <a:ext cx="8865564" cy="157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1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604BA2A-B298-ABE5-19DA-EFB4B3BFB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4E6C-C046-42C6-B352-446AC2962C92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835F77A-6BFE-072D-F53E-369DF8153E92}"/>
              </a:ext>
            </a:extLst>
          </p:cNvPr>
          <p:cNvGrpSpPr/>
          <p:nvPr/>
        </p:nvGrpSpPr>
        <p:grpSpPr>
          <a:xfrm>
            <a:off x="1394756" y="620713"/>
            <a:ext cx="9402487" cy="5776308"/>
            <a:chOff x="1385230" y="620713"/>
            <a:chExt cx="9402487" cy="577630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05824DE-5A28-6378-CF0B-925CACD95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4283" y="620713"/>
              <a:ext cx="9383434" cy="352474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57AC134-16F4-DE04-147E-0D568AA64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5230" y="4263123"/>
              <a:ext cx="9402487" cy="2133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1801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3969767-1F38-5E7E-2852-CFE4308742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9" b="7799"/>
          <a:stretch/>
        </p:blipFill>
        <p:spPr>
          <a:xfrm>
            <a:off x="3858" y="0"/>
            <a:ext cx="12188142" cy="685799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ECD89D-0124-C132-6778-8EA69BD94075}"/>
              </a:ext>
            </a:extLst>
          </p:cNvPr>
          <p:cNvSpPr/>
          <p:nvPr/>
        </p:nvSpPr>
        <p:spPr>
          <a:xfrm>
            <a:off x="-3858" y="-1"/>
            <a:ext cx="12192000" cy="6858001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LGBM</a:t>
            </a:r>
            <a:endParaRPr lang="ko-KR" altLang="en-US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1E3B1D8-4FF4-218C-3BE2-3BBB3984B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4E6C-C046-42C6-B352-446AC2962C9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669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1999677" y="3212514"/>
            <a:ext cx="8192643" cy="30531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82779B-6328-1751-BF44-C719DF9DF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692" y="1093437"/>
            <a:ext cx="9208615" cy="163966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E97811-907C-FB9C-C5AB-BC927082B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4E6C-C046-42C6-B352-446AC2962C9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968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251759E-BC5C-8F36-D385-8600BDC2F47A}"/>
              </a:ext>
            </a:extLst>
          </p:cNvPr>
          <p:cNvGrpSpPr/>
          <p:nvPr/>
        </p:nvGrpSpPr>
        <p:grpSpPr>
          <a:xfrm>
            <a:off x="3628080" y="1794586"/>
            <a:ext cx="4935837" cy="3268828"/>
            <a:chOff x="3628080" y="1794586"/>
            <a:chExt cx="4935837" cy="326882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3F5C200-81A0-4BAA-B137-D0B449FB072E}"/>
                </a:ext>
              </a:extLst>
            </p:cNvPr>
            <p:cNvSpPr txBox="1"/>
            <p:nvPr/>
          </p:nvSpPr>
          <p:spPr>
            <a:xfrm>
              <a:off x="3628080" y="1794586"/>
              <a:ext cx="4935837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 dirty="0">
                  <a:ln w="19050">
                    <a:solidFill>
                      <a:schemeClr val="tx1"/>
                    </a:solidFill>
                  </a:ln>
                  <a:solidFill>
                    <a:schemeClr val="accent4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0.86061</a:t>
              </a:r>
              <a:endParaRPr lang="ko-KR" altLang="en-US" sz="8000" dirty="0">
                <a:ln w="19050">
                  <a:solidFill>
                    <a:schemeClr val="tx1"/>
                  </a:solidFill>
                </a:ln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0242041-106B-4A7A-BF82-3F360A5CB593}"/>
                </a:ext>
              </a:extLst>
            </p:cNvPr>
            <p:cNvSpPr txBox="1"/>
            <p:nvPr/>
          </p:nvSpPr>
          <p:spPr>
            <a:xfrm>
              <a:off x="4726396" y="3739975"/>
              <a:ext cx="2739206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5400">
                  <a:ln w="12700">
                    <a:solidFill>
                      <a:schemeClr val="tx1"/>
                    </a:solidFill>
                  </a:ln>
                  <a:solidFill>
                    <a:schemeClr val="accent4"/>
                  </a:solidFill>
                  <a:latin typeface="Pretendard Variable Black" panose="00000500000000000000" pitchFamily="2" charset="-127"/>
                  <a:ea typeface="Pretendard Variable Black" panose="00000500000000000000" pitchFamily="2" charset="-127"/>
                </a:defRPr>
              </a:lvl1pPr>
            </a:lstStyle>
            <a:p>
              <a:r>
                <a:rPr lang="en-US" altLang="ko-KR" sz="8000" dirty="0">
                  <a:ln w="19050">
                    <a:solidFill>
                      <a:schemeClr val="tx1"/>
                    </a:solidFill>
                  </a:ln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1013</a:t>
              </a:r>
              <a:endParaRPr lang="ko-KR" altLang="en-US" sz="8000" dirty="0">
                <a:ln w="19050"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FF24D7-E399-3579-1A56-6420EE81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4E6C-C046-42C6-B352-446AC2962C9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85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875C67-0F6E-2754-CA43-FB9CF5812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448" y="122488"/>
            <a:ext cx="8645104" cy="661302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171BC5C-6E03-E021-133B-72C77957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4E6C-C046-42C6-B352-446AC2962C9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488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80" y="188913"/>
            <a:ext cx="6166835" cy="634119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A52C7B8-516C-4E6D-05AE-8A941B950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4E6C-C046-42C6-B352-446AC2962C92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146C6BD-D036-28D5-FFA9-02D8C6C73C4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7130473" y="544945"/>
            <a:ext cx="729673" cy="0"/>
          </a:xfrm>
          <a:prstGeom prst="straightConnector1">
            <a:avLst/>
          </a:prstGeom>
          <a:ln w="38100">
            <a:solidFill>
              <a:srgbClr val="6684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B48A52-AC49-5EEA-472C-45416B558920}"/>
              </a:ext>
            </a:extLst>
          </p:cNvPr>
          <p:cNvSpPr txBox="1"/>
          <p:nvPr/>
        </p:nvSpPr>
        <p:spPr>
          <a:xfrm>
            <a:off x="7860146" y="340633"/>
            <a:ext cx="1754909" cy="408623"/>
          </a:xfrm>
          <a:prstGeom prst="roundRect">
            <a:avLst/>
          </a:prstGeom>
          <a:noFill/>
          <a:ln w="28575">
            <a:solidFill>
              <a:srgbClr val="66843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delta_price_lag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0475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CFBA74-895B-F83F-E065-9D5FA92D9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22" y="521881"/>
            <a:ext cx="8531776" cy="35470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E43B4F-63CE-4E04-AF02-D84F0149E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22" y="4068896"/>
            <a:ext cx="3766290" cy="251282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7A86B83-B0F5-3A07-1BEA-BB600ED47342}"/>
              </a:ext>
            </a:extLst>
          </p:cNvPr>
          <p:cNvGrpSpPr/>
          <p:nvPr/>
        </p:nvGrpSpPr>
        <p:grpSpPr>
          <a:xfrm>
            <a:off x="6644640" y="2295388"/>
            <a:ext cx="4226561" cy="4331511"/>
            <a:chOff x="6949440" y="1862312"/>
            <a:chExt cx="4226561" cy="433151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EFF50BD-358A-423D-8A53-63D5B93DE184}"/>
                </a:ext>
              </a:extLst>
            </p:cNvPr>
            <p:cNvGrpSpPr/>
            <p:nvPr/>
          </p:nvGrpSpPr>
          <p:grpSpPr>
            <a:xfrm>
              <a:off x="6949441" y="4504354"/>
              <a:ext cx="4226560" cy="1689469"/>
              <a:chOff x="5543989" y="4335007"/>
              <a:chExt cx="4778709" cy="1971491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C4E54440-5407-4A6B-99C7-F3DA36B565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3989" y="4335007"/>
                <a:ext cx="4778709" cy="169769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F3FE87-B49E-4067-BE45-3E756752A219}"/>
                  </a:ext>
                </a:extLst>
              </p:cNvPr>
              <p:cNvSpPr txBox="1"/>
              <p:nvPr/>
            </p:nvSpPr>
            <p:spPr>
              <a:xfrm>
                <a:off x="5543989" y="6010196"/>
                <a:ext cx="3856404" cy="296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/>
                  <a:t>출처</a:t>
                </a:r>
                <a:r>
                  <a:rPr lang="en-US" altLang="ko-KR" sz="1050" dirty="0"/>
                  <a:t>: https://m.blog.naver.com/istech7/50153047118</a:t>
                </a:r>
                <a:endParaRPr lang="ko-KR" altLang="en-US" sz="1050" dirty="0"/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7F8AFC4-12AC-5FF6-B7F7-AB46FA562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9440" y="1862312"/>
              <a:ext cx="4226560" cy="2512822"/>
            </a:xfrm>
            <a:prstGeom prst="rect">
              <a:avLst/>
            </a:prstGeom>
          </p:spPr>
        </p:pic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3790E9FC-1E2C-ABBB-3DCE-7B6ADBBC1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4E6C-C046-42C6-B352-446AC2962C9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736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8CC639-DFA5-71DC-18CA-8A82EB6D8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4E6C-C046-42C6-B352-446AC2962C92}" type="slidenum">
              <a:rPr lang="ko-KR" altLang="en-US" smtClean="0"/>
              <a:t>23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E547A23-52E0-E268-5544-BA6849EE5964}"/>
              </a:ext>
            </a:extLst>
          </p:cNvPr>
          <p:cNvGrpSpPr/>
          <p:nvPr/>
        </p:nvGrpSpPr>
        <p:grpSpPr>
          <a:xfrm>
            <a:off x="891309" y="742853"/>
            <a:ext cx="10409382" cy="1834747"/>
            <a:chOff x="891309" y="2166951"/>
            <a:chExt cx="10409382" cy="183474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018DEB1-4129-B950-134A-F65D5A2DCD12}"/>
                </a:ext>
              </a:extLst>
            </p:cNvPr>
            <p:cNvSpPr/>
            <p:nvPr/>
          </p:nvSpPr>
          <p:spPr>
            <a:xfrm>
              <a:off x="891309" y="2166951"/>
              <a:ext cx="10409382" cy="183474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EEEF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6F8C825-5965-02AE-33EF-545E145644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85" r="1090"/>
            <a:stretch/>
          </p:blipFill>
          <p:spPr>
            <a:xfrm>
              <a:off x="937202" y="2439477"/>
              <a:ext cx="10317595" cy="1289693"/>
            </a:xfrm>
            <a:prstGeom prst="rect">
              <a:avLst/>
            </a:prstGeom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3A83228-DCBC-12B5-7819-7191EB795295}"/>
                </a:ext>
              </a:extLst>
            </p:cNvPr>
            <p:cNvSpPr/>
            <p:nvPr/>
          </p:nvSpPr>
          <p:spPr>
            <a:xfrm>
              <a:off x="937202" y="2220654"/>
              <a:ext cx="10317595" cy="1737360"/>
            </a:xfrm>
            <a:prstGeom prst="roundRect">
              <a:avLst>
                <a:gd name="adj" fmla="val 3947"/>
              </a:avLst>
            </a:prstGeom>
            <a:noFill/>
            <a:ln>
              <a:solidFill>
                <a:srgbClr val="EEEF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903B0FF-ED6B-2FD0-AABE-5A84E20A2BAB}"/>
              </a:ext>
            </a:extLst>
          </p:cNvPr>
          <p:cNvSpPr/>
          <p:nvPr/>
        </p:nvSpPr>
        <p:spPr>
          <a:xfrm rot="5400000">
            <a:off x="5430982" y="2948400"/>
            <a:ext cx="1330036" cy="923636"/>
          </a:xfrm>
          <a:prstGeom prst="rightArrow">
            <a:avLst>
              <a:gd name="adj1" fmla="val 38000"/>
              <a:gd name="adj2" fmla="val 71000"/>
            </a:avLst>
          </a:prstGeom>
          <a:gradFill flip="none" rotWithShape="1">
            <a:gsLst>
              <a:gs pos="25000">
                <a:srgbClr val="F7CFCD"/>
              </a:gs>
              <a:gs pos="3000">
                <a:srgbClr val="F5F4F1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EEE7A6C-98D3-3929-318A-2F284DBD492C}"/>
              </a:ext>
            </a:extLst>
          </p:cNvPr>
          <p:cNvSpPr/>
          <p:nvPr/>
        </p:nvSpPr>
        <p:spPr>
          <a:xfrm>
            <a:off x="8565444" y="1625600"/>
            <a:ext cx="1174045" cy="37253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35CF93C-D08C-F4D6-BECF-DD460129FF75}"/>
              </a:ext>
            </a:extLst>
          </p:cNvPr>
          <p:cNvGrpSpPr/>
          <p:nvPr/>
        </p:nvGrpSpPr>
        <p:grpSpPr>
          <a:xfrm>
            <a:off x="891309" y="4226697"/>
            <a:ext cx="10409382" cy="1834747"/>
            <a:chOff x="891309" y="4226697"/>
            <a:chExt cx="10409382" cy="183474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A0C1F97-1369-6D17-634A-B1C870A08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309" y="4226697"/>
              <a:ext cx="10409382" cy="1834747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474CAD1-0FA0-6EBF-5CB7-F39BA20CB340}"/>
                </a:ext>
              </a:extLst>
            </p:cNvPr>
            <p:cNvSpPr/>
            <p:nvPr/>
          </p:nvSpPr>
          <p:spPr>
            <a:xfrm>
              <a:off x="9824155" y="4701822"/>
              <a:ext cx="1340556" cy="37253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856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0565985-D447-4EBB-BCE7-47292E3A95A3}"/>
              </a:ext>
            </a:extLst>
          </p:cNvPr>
          <p:cNvSpPr txBox="1"/>
          <p:nvPr/>
        </p:nvSpPr>
        <p:spPr>
          <a:xfrm>
            <a:off x="4803581" y="2682163"/>
            <a:ext cx="2716647" cy="1150144"/>
          </a:xfrm>
          <a:prstGeom prst="roundRect">
            <a:avLst>
              <a:gd name="adj" fmla="val 10999"/>
            </a:avLst>
          </a:prstGeom>
          <a:noFill/>
          <a:ln w="38100">
            <a:solidFill>
              <a:srgbClr val="668434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atin typeface="닉스곤체 B 2.0" panose="020B0600000101010101" pitchFamily="50" charset="-127"/>
                <a:ea typeface="닉스곤체 B 2.0" panose="020B0600000101010101" pitchFamily="50" charset="-127"/>
              </a:rPr>
              <a:t>Predict Future Sales</a:t>
            </a:r>
            <a:endParaRPr lang="ko-KR" altLang="en-US" sz="3200" dirty="0"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994B67-BAD4-43F8-AF39-1DE7D7C58CF1}"/>
              </a:ext>
            </a:extLst>
          </p:cNvPr>
          <p:cNvSpPr txBox="1"/>
          <p:nvPr/>
        </p:nvSpPr>
        <p:spPr>
          <a:xfrm>
            <a:off x="7856153" y="3910442"/>
            <a:ext cx="1957730" cy="510778"/>
          </a:xfrm>
          <a:prstGeom prst="roundRect">
            <a:avLst/>
          </a:prstGeom>
          <a:solidFill>
            <a:srgbClr val="66843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shops</a:t>
            </a:r>
            <a:endParaRPr lang="ko-KR" altLang="en-US" sz="2400" dirty="0">
              <a:solidFill>
                <a:schemeClr val="bg1"/>
              </a:solidFill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F73224-F9B9-421C-893C-DAB7EC1CC0E7}"/>
              </a:ext>
            </a:extLst>
          </p:cNvPr>
          <p:cNvSpPr txBox="1"/>
          <p:nvPr/>
        </p:nvSpPr>
        <p:spPr>
          <a:xfrm>
            <a:off x="2378115" y="3908486"/>
            <a:ext cx="1957730" cy="510778"/>
          </a:xfrm>
          <a:prstGeom prst="roundRect">
            <a:avLst/>
          </a:prstGeom>
          <a:solidFill>
            <a:srgbClr val="66843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items</a:t>
            </a:r>
            <a:endParaRPr lang="ko-KR" altLang="en-US" sz="2400" dirty="0">
              <a:solidFill>
                <a:schemeClr val="bg1"/>
              </a:solidFill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26CEC8-3721-49AB-8453-33603901CECF}"/>
              </a:ext>
            </a:extLst>
          </p:cNvPr>
          <p:cNvSpPr txBox="1"/>
          <p:nvPr/>
        </p:nvSpPr>
        <p:spPr>
          <a:xfrm>
            <a:off x="2284043" y="1911899"/>
            <a:ext cx="2145874" cy="510778"/>
          </a:xfrm>
          <a:prstGeom prst="roundRect">
            <a:avLst/>
          </a:prstGeom>
          <a:solidFill>
            <a:srgbClr val="66843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sales_train</a:t>
            </a:r>
            <a:endParaRPr lang="ko-KR" altLang="en-US" sz="2400" dirty="0">
              <a:solidFill>
                <a:schemeClr val="bg1"/>
              </a:solidFill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BAA3C2-87BE-4C7E-9BB5-AD8D80E2504F}"/>
              </a:ext>
            </a:extLst>
          </p:cNvPr>
          <p:cNvSpPr txBox="1"/>
          <p:nvPr/>
        </p:nvSpPr>
        <p:spPr>
          <a:xfrm>
            <a:off x="4751251" y="1054852"/>
            <a:ext cx="2821311" cy="510778"/>
          </a:xfrm>
          <a:prstGeom prst="roundRect">
            <a:avLst/>
          </a:prstGeom>
          <a:solidFill>
            <a:srgbClr val="66843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item_categoires</a:t>
            </a:r>
            <a:endParaRPr lang="ko-KR" altLang="en-US" sz="2400" dirty="0">
              <a:solidFill>
                <a:schemeClr val="bg1"/>
              </a:solidFill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CD0CF3-BC53-4D43-A700-AE784A4E688B}"/>
              </a:ext>
            </a:extLst>
          </p:cNvPr>
          <p:cNvSpPr txBox="1"/>
          <p:nvPr/>
        </p:nvSpPr>
        <p:spPr>
          <a:xfrm>
            <a:off x="7762081" y="1911899"/>
            <a:ext cx="2145875" cy="510778"/>
          </a:xfrm>
          <a:prstGeom prst="roundRect">
            <a:avLst/>
          </a:prstGeom>
          <a:solidFill>
            <a:srgbClr val="66843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test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C98EC0-107E-4091-94E3-7FF0296716D6}"/>
              </a:ext>
            </a:extLst>
          </p:cNvPr>
          <p:cNvSpPr txBox="1"/>
          <p:nvPr/>
        </p:nvSpPr>
        <p:spPr>
          <a:xfrm>
            <a:off x="4443640" y="5078114"/>
            <a:ext cx="3436531" cy="510778"/>
          </a:xfrm>
          <a:prstGeom prst="roundRect">
            <a:avLst/>
          </a:prstGeom>
          <a:solidFill>
            <a:srgbClr val="66843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닉스곤체 B 2.0" panose="020B0600000101010101" pitchFamily="50" charset="-127"/>
                <a:ea typeface="닉스곤체 B 2.0" panose="020B0600000101010101" pitchFamily="50" charset="-127"/>
              </a:rPr>
              <a:t>sample_submission</a:t>
            </a:r>
            <a:endParaRPr lang="ko-KR" altLang="en-US" sz="2400" dirty="0">
              <a:solidFill>
                <a:schemeClr val="bg1"/>
              </a:solidFill>
              <a:latin typeface="닉스곤체 B 2.0" panose="020B0600000101010101" pitchFamily="50" charset="-127"/>
              <a:ea typeface="닉스곤체 B 2.0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CEB3DD-27A9-F4AC-C5BE-D1931214F23E}"/>
              </a:ext>
            </a:extLst>
          </p:cNvPr>
          <p:cNvSpPr txBox="1"/>
          <p:nvPr/>
        </p:nvSpPr>
        <p:spPr>
          <a:xfrm>
            <a:off x="2042160" y="5905073"/>
            <a:ext cx="8107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4C6327"/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rPr>
              <a:t>Time Series Analysis</a:t>
            </a:r>
            <a:endParaRPr lang="ko-KR" altLang="en-US" sz="2000" dirty="0">
              <a:solidFill>
                <a:srgbClr val="4C6327"/>
              </a:solidFill>
              <a:latin typeface="Pretendard Variable SemiBold" panose="00000500000000000000" pitchFamily="2" charset="-127"/>
              <a:ea typeface="Pretendard Variable SemiBold" panose="000005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C8018E-A585-7B01-C7CE-752961E0C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4E6C-C046-42C6-B352-446AC2962C9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21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F6A610E-ECF2-7373-B651-AA005CFB27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89" t="16721" b="19761"/>
          <a:stretch/>
        </p:blipFill>
        <p:spPr>
          <a:xfrm>
            <a:off x="9707880" y="0"/>
            <a:ext cx="248412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7132C4-2864-6671-58FE-4174A45E2E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89" t="16721" b="19761"/>
          <a:stretch/>
        </p:blipFill>
        <p:spPr>
          <a:xfrm>
            <a:off x="8289388" y="0"/>
            <a:ext cx="248412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CEDB5D-B621-F664-7198-C7E22BC29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89" t="16721" b="19761"/>
          <a:stretch/>
        </p:blipFill>
        <p:spPr>
          <a:xfrm>
            <a:off x="6096000" y="0"/>
            <a:ext cx="248412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7331A8-8E79-04EC-EA0E-DA6C5840B1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21" b="19761"/>
          <a:stretch/>
        </p:blipFill>
        <p:spPr>
          <a:xfrm>
            <a:off x="-23446" y="0"/>
            <a:ext cx="7197969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BD4E90-6471-24CE-6198-B12F077C608F}"/>
              </a:ext>
            </a:extLst>
          </p:cNvPr>
          <p:cNvSpPr/>
          <p:nvPr/>
        </p:nvSpPr>
        <p:spPr>
          <a:xfrm>
            <a:off x="-23446" y="0"/>
            <a:ext cx="12192000" cy="6857998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>
              <a:latin typeface="Pretendard Variable SemiBold" panose="00000500000000000000" pitchFamily="2" charset="-127"/>
              <a:ea typeface="Pretendard Variable SemiBold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6E93C0-397E-6D5F-ADE4-D73FB4852186}"/>
              </a:ext>
            </a:extLst>
          </p:cNvPr>
          <p:cNvSpPr txBox="1"/>
          <p:nvPr/>
        </p:nvSpPr>
        <p:spPr>
          <a:xfrm>
            <a:off x="6373091" y="2758043"/>
            <a:ext cx="4821382" cy="1323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4000">
                <a:solidFill>
                  <a:schemeClr val="lt1"/>
                </a:solidFill>
                <a:latin typeface="Pretendard Variable SemiBold" panose="00000500000000000000" pitchFamily="2" charset="-127"/>
                <a:ea typeface="Pretendard Variable SemiBold" panose="00000500000000000000" pitchFamily="2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ARIMA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(SARIMA)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070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DA48576-299B-433D-495A-092810970F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97" b="339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2C0F0E-48BB-CFA6-0AAF-C7082B95EE36}"/>
              </a:ext>
            </a:extLst>
          </p:cNvPr>
          <p:cNvSpPr/>
          <p:nvPr/>
        </p:nvSpPr>
        <p:spPr>
          <a:xfrm>
            <a:off x="0" y="2834639"/>
            <a:ext cx="12192000" cy="118872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5E5D99-C88A-39D0-9403-D12C44D0772E}"/>
              </a:ext>
            </a:extLst>
          </p:cNvPr>
          <p:cNvSpPr txBox="1"/>
          <p:nvPr/>
        </p:nvSpPr>
        <p:spPr>
          <a:xfrm>
            <a:off x="3187470" y="3198168"/>
            <a:ext cx="794789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altLang="ko-KR" sz="2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ARIMA (Auto-regressive </a:t>
            </a:r>
            <a:r>
              <a:rPr lang="en-US" altLang="ko-KR" sz="2400" b="1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Intergrated</a:t>
            </a:r>
            <a:r>
              <a:rPr lang="en-US" altLang="ko-KR" sz="24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Moving Average)</a:t>
            </a:r>
            <a:endParaRPr lang="ko-KR" altLang="en-US" sz="24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2A453-BA88-587F-42F4-A65FC021D1C2}"/>
              </a:ext>
            </a:extLst>
          </p:cNvPr>
          <p:cNvSpPr txBox="1"/>
          <p:nvPr/>
        </p:nvSpPr>
        <p:spPr>
          <a:xfrm>
            <a:off x="1825107" y="3198167"/>
            <a:ext cx="156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Seasonal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66B9C21-D1E7-751B-2382-567B68CA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4E6C-C046-42C6-B352-446AC2962C9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26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91A7D9F-F592-D3CA-19D3-7F9286FD2F87}"/>
              </a:ext>
            </a:extLst>
          </p:cNvPr>
          <p:cNvGrpSpPr/>
          <p:nvPr/>
        </p:nvGrpSpPr>
        <p:grpSpPr>
          <a:xfrm>
            <a:off x="569947" y="1570025"/>
            <a:ext cx="11052106" cy="3717950"/>
            <a:chOff x="569947" y="1570025"/>
            <a:chExt cx="11052106" cy="371795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9A9FF19-E176-E64F-9B99-4E306202D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63603" y="1908329"/>
              <a:ext cx="4558450" cy="3041341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6774A6C-685A-D6FF-4721-6EAB51CEF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947" y="1570025"/>
              <a:ext cx="6194177" cy="3717950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BB2B82-D402-9689-DF41-15EB363AE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4E6C-C046-42C6-B352-446AC2962C9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29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41EBCCD-14B9-A2F2-34A8-C2A2A1892AF5}"/>
              </a:ext>
            </a:extLst>
          </p:cNvPr>
          <p:cNvGrpSpPr/>
          <p:nvPr/>
        </p:nvGrpSpPr>
        <p:grpSpPr>
          <a:xfrm>
            <a:off x="509777" y="1575147"/>
            <a:ext cx="11172445" cy="3707705"/>
            <a:chOff x="271100" y="1575147"/>
            <a:chExt cx="11172445" cy="37077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D00EDEA-9496-4944-B429-10CAE32EE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889"/>
            <a:stretch/>
          </p:blipFill>
          <p:spPr>
            <a:xfrm>
              <a:off x="271100" y="1575147"/>
              <a:ext cx="5301743" cy="3707705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043AD05-63FB-8AD7-D0EB-32331D018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4374" y="1583809"/>
              <a:ext cx="5579171" cy="3699043"/>
            </a:xfrm>
            <a:prstGeom prst="rect">
              <a:avLst/>
            </a:prstGeom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05C509-B38C-1E4A-C6BE-935D8EB27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4E6C-C046-42C6-B352-446AC2962C9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606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52ABD5B-2650-F0BC-18FF-8513A1E1DA48}"/>
              </a:ext>
            </a:extLst>
          </p:cNvPr>
          <p:cNvGrpSpPr/>
          <p:nvPr/>
        </p:nvGrpSpPr>
        <p:grpSpPr>
          <a:xfrm>
            <a:off x="399170" y="670511"/>
            <a:ext cx="11393659" cy="5516978"/>
            <a:chOff x="362225" y="707456"/>
            <a:chExt cx="11393659" cy="55169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A317F7C-E6E0-696F-3D37-517591CBD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225" y="707456"/>
              <a:ext cx="4939934" cy="527770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E2F4482-85A1-A35C-C03E-C562A074E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1780" y="707456"/>
              <a:ext cx="6234104" cy="5516978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FD5157-604D-53B6-5FFB-4A0D48BA1B75}"/>
              </a:ext>
            </a:extLst>
          </p:cNvPr>
          <p:cNvSpPr/>
          <p:nvPr/>
        </p:nvSpPr>
        <p:spPr>
          <a:xfrm>
            <a:off x="7287490" y="3121891"/>
            <a:ext cx="1089891" cy="2309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72F304-92F8-4016-BCB8-31A512FFC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4E6C-C046-42C6-B352-446AC2962C9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962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9F4473C-E2AF-1537-D4DC-7FDB13ED345C}"/>
              </a:ext>
            </a:extLst>
          </p:cNvPr>
          <p:cNvGrpSpPr/>
          <p:nvPr/>
        </p:nvGrpSpPr>
        <p:grpSpPr>
          <a:xfrm>
            <a:off x="366832" y="964998"/>
            <a:ext cx="11458335" cy="4775604"/>
            <a:chOff x="394252" y="629516"/>
            <a:chExt cx="11458335" cy="477560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E0243DC-4E12-BD2B-A534-AC983F1BC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0655" y="629516"/>
              <a:ext cx="5691932" cy="477560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590DD32-3046-7A97-609D-6B36525DE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252" y="657225"/>
              <a:ext cx="5637095" cy="1734491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FD5157-604D-53B6-5FFB-4A0D48BA1B75}"/>
              </a:ext>
            </a:extLst>
          </p:cNvPr>
          <p:cNvSpPr/>
          <p:nvPr/>
        </p:nvSpPr>
        <p:spPr>
          <a:xfrm>
            <a:off x="7297650" y="2837411"/>
            <a:ext cx="2029230" cy="1699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3D2125-BEBC-8681-C690-02B91E9C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D4E6C-C046-42C6-B352-446AC2962C9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587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81</Words>
  <Application>Microsoft Office PowerPoint</Application>
  <PresentationFormat>와이드스크린</PresentationFormat>
  <Paragraphs>44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Pretendard Variable SemiBold</vt:lpstr>
      <vt:lpstr>배달의민족 도현</vt:lpstr>
      <vt:lpstr>닉스곤체 B 2.0</vt:lpstr>
      <vt:lpstr>맑은 고딕</vt:lpstr>
      <vt:lpstr>나눔스퀘어_ac ExtraBold</vt:lpstr>
      <vt:lpstr>Arial</vt:lpstr>
      <vt:lpstr>나눔스퀘어_ac Bold</vt:lpstr>
      <vt:lpstr>Pretendard Variable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은서</dc:creator>
  <cp:lastModifiedBy>정 은서</cp:lastModifiedBy>
  <cp:revision>25</cp:revision>
  <dcterms:created xsi:type="dcterms:W3CDTF">2022-07-19T06:42:18Z</dcterms:created>
  <dcterms:modified xsi:type="dcterms:W3CDTF">2022-07-20T00:23:27Z</dcterms:modified>
</cp:coreProperties>
</file>